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AA049-9439-491B-9894-99D5AD54ABF7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7ECE3-FCFC-4824-A5C3-A680850407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6605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7ECE3-FCFC-4824-A5C3-A680850407A6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7176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17EB-6D13-43BC-99DE-D03E2938A85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988B-0F3D-444D-861F-0B07B8AC8E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75574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17EB-6D13-43BC-99DE-D03E2938A85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988B-0F3D-444D-861F-0B07B8AC8E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780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17EB-6D13-43BC-99DE-D03E2938A85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988B-0F3D-444D-861F-0B07B8AC8E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5856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17EB-6D13-43BC-99DE-D03E2938A85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988B-0F3D-444D-861F-0B07B8AC8E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0062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17EB-6D13-43BC-99DE-D03E2938A85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988B-0F3D-444D-861F-0B07B8AC8E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712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17EB-6D13-43BC-99DE-D03E2938A85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988B-0F3D-444D-861F-0B07B8AC8E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622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17EB-6D13-43BC-99DE-D03E2938A85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988B-0F3D-444D-861F-0B07B8AC8E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0946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17EB-6D13-43BC-99DE-D03E2938A85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988B-0F3D-444D-861F-0B07B8AC8E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5466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17EB-6D13-43BC-99DE-D03E2938A85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988B-0F3D-444D-861F-0B07B8AC8E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91633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17EB-6D13-43BC-99DE-D03E2938A85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988B-0F3D-444D-861F-0B07B8AC8E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5007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17EB-6D13-43BC-99DE-D03E2938A85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988B-0F3D-444D-861F-0B07B8AC8E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8514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817EB-6D13-43BC-99DE-D03E2938A85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B988B-0F3D-444D-861F-0B07B8AC8E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748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699792" y="265104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i="1" u="sng" dirty="0"/>
              <a:t>PLANIFICACIÓN SEMANA DEL 23 AL 27 DE NOVIEMBRE.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671129" y="634436"/>
            <a:ext cx="63653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dirty="0"/>
              <a:t>Queridos niños, volvamos a recordar los medios de </a:t>
            </a:r>
            <a:r>
              <a:rPr lang="es-CL" sz="1200" dirty="0" smtClean="0"/>
              <a:t>comunicación. Nombra 4 medios de comunicación </a:t>
            </a:r>
            <a:r>
              <a:rPr lang="es-CL" sz="1200" dirty="0"/>
              <a:t> </a:t>
            </a:r>
            <a:r>
              <a:rPr lang="es-CL" sz="1200" dirty="0" smtClean="0"/>
              <a:t>y dibuja </a:t>
            </a:r>
            <a:r>
              <a:rPr lang="es-CL" sz="1200" dirty="0"/>
              <a:t>el medio de comunicación que más te gusto</a:t>
            </a:r>
            <a:r>
              <a:rPr lang="es-CL" sz="1200" dirty="0" smtClean="0"/>
              <a:t>.</a:t>
            </a:r>
          </a:p>
          <a:p>
            <a:pPr algn="ctr"/>
            <a:r>
              <a:rPr lang="es-CL" b="1" dirty="0" smtClean="0"/>
              <a:t>¡Ahora a jugar a  armar oraciones </a:t>
            </a:r>
            <a:r>
              <a:rPr lang="es-CL" sz="1600" b="1" dirty="0" smtClean="0"/>
              <a:t>!</a:t>
            </a:r>
            <a:endParaRPr lang="es-CL" sz="1600" b="1" dirty="0"/>
          </a:p>
        </p:txBody>
      </p:sp>
      <p:sp>
        <p:nvSpPr>
          <p:cNvPr id="2" name="1 Rectángulo"/>
          <p:cNvSpPr/>
          <p:nvPr/>
        </p:nvSpPr>
        <p:spPr>
          <a:xfrm>
            <a:off x="0" y="141277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1200" dirty="0"/>
              <a:t>Instrucciones: </a:t>
            </a:r>
            <a:r>
              <a:rPr lang="es-CL" sz="1200" dirty="0" smtClean="0"/>
              <a:t>Observa cada  imagen y responde: ¿Cómo es? ¿Para qué lo usamos? ¿Te gusta ?¿Por qué te gusta? Ahora podemos armar oraciones  con los   medios de comunicación . </a:t>
            </a:r>
          </a:p>
          <a:p>
            <a:r>
              <a:rPr lang="es-CL" sz="1200" dirty="0" smtClean="0"/>
              <a:t>Sigue  el siguiente ejemplo.</a:t>
            </a:r>
            <a:endParaRPr lang="es-CL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95733"/>
            <a:ext cx="1368152" cy="126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8" b="20491"/>
          <a:stretch/>
        </p:blipFill>
        <p:spPr bwMode="auto">
          <a:xfrm>
            <a:off x="684883" y="3861048"/>
            <a:ext cx="1321045" cy="135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1" b="8938"/>
          <a:stretch/>
        </p:blipFill>
        <p:spPr bwMode="auto">
          <a:xfrm>
            <a:off x="2880341" y="3963923"/>
            <a:ext cx="1724324" cy="126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2" r="15254"/>
          <a:stretch/>
        </p:blipFill>
        <p:spPr bwMode="auto">
          <a:xfrm>
            <a:off x="5760132" y="3963923"/>
            <a:ext cx="1879168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676"/>
            <a:ext cx="2690810" cy="137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763688" y="2295733"/>
            <a:ext cx="3888432" cy="1265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/>
              <a:t>El celular es……………. Y ……………</a:t>
            </a:r>
            <a:endParaRPr lang="es-CL" dirty="0"/>
          </a:p>
          <a:p>
            <a:r>
              <a:rPr lang="es-CL" b="1" dirty="0"/>
              <a:t>En el celular puedo………………………</a:t>
            </a:r>
            <a:endParaRPr lang="es-CL" dirty="0"/>
          </a:p>
          <a:p>
            <a:r>
              <a:rPr lang="es-CL" b="1" dirty="0"/>
              <a:t>Me gusta porque…………………..</a:t>
            </a:r>
            <a:endParaRPr lang="es-CL" dirty="0"/>
          </a:p>
          <a:p>
            <a:r>
              <a:rPr lang="es-CL" b="1" dirty="0"/>
              <a:t>No me gusta porque…………..</a:t>
            </a:r>
            <a:endParaRPr lang="es-CL" dirty="0"/>
          </a:p>
        </p:txBody>
      </p:sp>
      <p:sp>
        <p:nvSpPr>
          <p:cNvPr id="6" name="5 Rectángulo"/>
          <p:cNvSpPr/>
          <p:nvPr/>
        </p:nvSpPr>
        <p:spPr>
          <a:xfrm>
            <a:off x="2199037" y="5805264"/>
            <a:ext cx="5131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dirty="0"/>
              <a:t>¡BUEN TRABAJO, FELICITACIONES!</a:t>
            </a:r>
          </a:p>
        </p:txBody>
      </p:sp>
    </p:spTree>
    <p:extLst>
      <p:ext uri="{BB962C8B-B14F-4D97-AF65-F5344CB8AC3E}">
        <p14:creationId xmlns:p14="http://schemas.microsoft.com/office/powerpoint/2010/main" val="175402511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76"/>
            <a:ext cx="9144000" cy="551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-1" y="116632"/>
            <a:ext cx="395639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/>
              <a:t>¡</a:t>
            </a:r>
            <a:r>
              <a:rPr lang="es-CL" sz="1600" b="1" dirty="0"/>
              <a:t>Buenos días niños! .Queremos </a:t>
            </a:r>
            <a:r>
              <a:rPr lang="es-CL" sz="1600" b="1" dirty="0" smtClean="0"/>
              <a:t>invitarlos a crear “MI CÁPSULA DEL TIEMPO COVID-19 </a:t>
            </a:r>
            <a:r>
              <a:rPr lang="es-CL" b="1" dirty="0" smtClean="0"/>
              <a:t>Gobierno de Chile </a:t>
            </a:r>
            <a:r>
              <a:rPr lang="es-CL" sz="1600" b="1" dirty="0" smtClean="0"/>
              <a:t>”Estamos viviendo un momento histórico y es por esto que debemos tomarnos un momento para rellenar esta capsula para que algún día, tú yo del futuro lo pueda  revisar.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07504" y="5564558"/>
            <a:ext cx="81146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b="1" dirty="0"/>
              <a:t>Deben imprimir el formato de </a:t>
            </a:r>
            <a:r>
              <a:rPr lang="es-CL" sz="1600" b="1" dirty="0" smtClean="0"/>
              <a:t>esta cápsula  que esta al final o </a:t>
            </a:r>
            <a:r>
              <a:rPr lang="es-CL" sz="1600" b="1" dirty="0"/>
              <a:t>pedirle a un adulto que </a:t>
            </a:r>
            <a:r>
              <a:rPr lang="es-CL" sz="1600" b="1" dirty="0" smtClean="0"/>
              <a:t>se acerque  a retirarla al colegio. Después de rellenarla  en familia ,la guardan en una caja y la deben enterrar en algún lugar cerca de su hogar y en 3 años más cuando la mayoría tenga 7 años , la deben abrir y encontrarán sus emociones ,  ideas y dibujos de  ese momento.</a:t>
            </a:r>
            <a:endParaRPr lang="es-CL" sz="1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396" y="1196752"/>
            <a:ext cx="426577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16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4" y="1146416"/>
            <a:ext cx="4067945" cy="571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71699" y="404664"/>
            <a:ext cx="6408712" cy="782960"/>
          </a:xfrm>
        </p:spPr>
        <p:txBody>
          <a:bodyPr/>
          <a:lstStyle/>
          <a:p>
            <a:r>
              <a:rPr lang="es-CL" dirty="0" smtClean="0"/>
              <a:t>¡Armemos un teléfono</a:t>
            </a:r>
            <a:r>
              <a:rPr lang="es-CL" dirty="0"/>
              <a:t>!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" y="1124744"/>
            <a:ext cx="502843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630799"/>
              </p:ext>
            </p:extLst>
          </p:nvPr>
        </p:nvGraphicFramePr>
        <p:xfrm>
          <a:off x="47624" y="4149080"/>
          <a:ext cx="4956424" cy="27089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6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MATERIALES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INSTRUCCIONES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8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1.-LANA </a:t>
                      </a:r>
                      <a:r>
                        <a:rPr lang="es-CL" sz="1200" baseline="0" dirty="0" smtClean="0">
                          <a:effectLst/>
                        </a:rPr>
                        <a:t> EL LARGO QUE TU DESEES</a:t>
                      </a:r>
                      <a:r>
                        <a:rPr lang="es-CL" sz="1200" dirty="0" smtClean="0">
                          <a:effectLst/>
                        </a:rPr>
                        <a:t>.</a:t>
                      </a:r>
                      <a:endParaRPr lang="es-CL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2.-DOS POTES DE </a:t>
                      </a:r>
                      <a:r>
                        <a:rPr lang="es-CL" sz="1200" dirty="0" smtClean="0">
                          <a:effectLst/>
                        </a:rPr>
                        <a:t>YOGUR </a:t>
                      </a:r>
                      <a:r>
                        <a:rPr lang="es-CL" sz="1200" dirty="0">
                          <a:effectLst/>
                        </a:rPr>
                        <a:t>VACIOS</a:t>
                      </a:r>
                      <a:endParaRPr lang="es-CL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2.-PAPEL PARA ADORNAR LOS ENVASES.</a:t>
                      </a:r>
                      <a:endParaRPr lang="es-CL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</a:rPr>
                        <a:t>3.-TIJERA </a:t>
                      </a:r>
                      <a:r>
                        <a:rPr lang="es-CL" sz="1200" dirty="0">
                          <a:effectLst/>
                        </a:rPr>
                        <a:t>Y PEGAMENTO.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DECORAR LOS DOS ENVASES COMO </a:t>
                      </a:r>
                      <a:r>
                        <a:rPr lang="es-CL" sz="1200" dirty="0" smtClean="0">
                          <a:effectLst/>
                        </a:rPr>
                        <a:t>TÚ</a:t>
                      </a:r>
                      <a:r>
                        <a:rPr lang="es-CL" sz="1200" baseline="0" dirty="0" smtClean="0">
                          <a:effectLst/>
                        </a:rPr>
                        <a:t> </a:t>
                      </a:r>
                      <a:r>
                        <a:rPr lang="es-CL" sz="1200" dirty="0" smtClean="0">
                          <a:effectLst/>
                        </a:rPr>
                        <a:t>QUIERAS.LUEGO </a:t>
                      </a:r>
                      <a:r>
                        <a:rPr lang="es-CL" sz="1200" dirty="0">
                          <a:effectLst/>
                        </a:rPr>
                        <a:t>UN ADULTO DEBE HACER 1 ORIFICIO EN CADA ENVASE EN LA PARTE DE ABAJO.INTRODUCE LA LANA Y HAZ UN </a:t>
                      </a:r>
                      <a:r>
                        <a:rPr lang="es-CL" sz="1200" dirty="0" smtClean="0">
                          <a:effectLst/>
                        </a:rPr>
                        <a:t>NUDO. </a:t>
                      </a:r>
                      <a:r>
                        <a:rPr lang="es-CL" sz="1200" dirty="0">
                          <a:effectLst/>
                        </a:rPr>
                        <a:t>LUEGO PASA EL RESTO DE LANA EN EL </a:t>
                      </a:r>
                      <a:r>
                        <a:rPr lang="es-CL" sz="1200" dirty="0" smtClean="0">
                          <a:effectLst/>
                        </a:rPr>
                        <a:t>OTRO </a:t>
                      </a:r>
                      <a:r>
                        <a:rPr lang="es-CL" sz="1200" dirty="0">
                          <a:effectLst/>
                        </a:rPr>
                        <a:t>ENVASE </a:t>
                      </a:r>
                      <a:r>
                        <a:rPr lang="es-CL" sz="1200" dirty="0" smtClean="0">
                          <a:effectLst/>
                        </a:rPr>
                        <a:t>. LA</a:t>
                      </a:r>
                      <a:r>
                        <a:rPr lang="es-CL" sz="1200" baseline="0" dirty="0" smtClean="0">
                          <a:effectLst/>
                        </a:rPr>
                        <a:t> LANA DEBE ESTAR TIRANTE Y </a:t>
                      </a:r>
                      <a:r>
                        <a:rPr lang="es-CL" sz="1200" dirty="0" smtClean="0">
                          <a:effectLst/>
                        </a:rPr>
                        <a:t>POR </a:t>
                      </a:r>
                      <a:r>
                        <a:rPr lang="es-CL" sz="1200" dirty="0">
                          <a:effectLst/>
                        </a:rPr>
                        <a:t>ÚLTIMO BUSCA A ALGUIEN </a:t>
                      </a:r>
                      <a:r>
                        <a:rPr lang="es-CL" sz="1200" dirty="0" smtClean="0">
                          <a:effectLst/>
                        </a:rPr>
                        <a:t>PARA </a:t>
                      </a:r>
                      <a:r>
                        <a:rPr lang="es-CL" sz="1200" dirty="0">
                          <a:effectLst/>
                        </a:rPr>
                        <a:t>JUGAR Y </a:t>
                      </a:r>
                      <a:r>
                        <a:rPr lang="es-CL" sz="1200" dirty="0" smtClean="0">
                          <a:effectLst/>
                        </a:rPr>
                        <a:t>LISTO, </a:t>
                      </a:r>
                      <a:r>
                        <a:rPr lang="es-CL" sz="1200" dirty="0">
                          <a:effectLst/>
                        </a:rPr>
                        <a:t>PUEDES COMUNICARTE DE MANERA ENTRETENIDA O ENVIAR </a:t>
                      </a:r>
                      <a:r>
                        <a:rPr lang="es-CL" sz="1200" dirty="0" smtClean="0">
                          <a:effectLst/>
                        </a:rPr>
                        <a:t>MENSAJES </a:t>
                      </a:r>
                      <a:r>
                        <a:rPr lang="es-CL" sz="1200" dirty="0">
                          <a:effectLst/>
                        </a:rPr>
                        <a:t>Y LA </a:t>
                      </a:r>
                      <a:r>
                        <a:rPr lang="es-CL" sz="1200" dirty="0" smtClean="0">
                          <a:effectLst/>
                        </a:rPr>
                        <a:t> </a:t>
                      </a:r>
                      <a:r>
                        <a:rPr lang="es-CL" sz="1200" dirty="0">
                          <a:effectLst/>
                        </a:rPr>
                        <a:t>PERSONA LOS </a:t>
                      </a:r>
                      <a:r>
                        <a:rPr lang="es-CL" sz="1200" dirty="0" smtClean="0">
                          <a:effectLst/>
                        </a:rPr>
                        <a:t>ESCUCHARÁ.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85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Esperamos que disfruten las actividades 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84051"/>
            <a:ext cx="6984776" cy="298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484784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sz="1800" b="1" dirty="0" smtClean="0"/>
              <a:t>Sigamos aprendiendo y  </a:t>
            </a:r>
            <a:r>
              <a:rPr lang="es-CL" sz="1800" b="1" smtClean="0"/>
              <a:t>a cuidarnos </a:t>
            </a:r>
            <a:r>
              <a:rPr lang="es-CL" sz="1800" b="1" dirty="0" smtClean="0"/>
              <a:t>.Solicitamos por favor que  retroalimenten nuestro trabajo, enviando comentarios a través de los grupos de cada curso, para así tener claridad si las actividades propuestas se han podido realizar en casa o si se deben ir modificando.</a:t>
            </a:r>
          </a:p>
          <a:p>
            <a:pPr marL="0" indent="0">
              <a:buNone/>
            </a:pPr>
            <a:endParaRPr lang="es-CL" sz="1800" b="1" dirty="0" smtClean="0"/>
          </a:p>
          <a:p>
            <a:endParaRPr lang="es-CL" sz="1800" b="1" dirty="0" smtClean="0"/>
          </a:p>
          <a:p>
            <a:endParaRPr lang="es-CL" sz="1800" b="1" dirty="0"/>
          </a:p>
          <a:p>
            <a:endParaRPr lang="es-CL" sz="1800" b="1" dirty="0" smtClean="0"/>
          </a:p>
          <a:p>
            <a:endParaRPr lang="es-CL" sz="1800" b="1" dirty="0"/>
          </a:p>
          <a:p>
            <a:endParaRPr lang="es-CL" sz="1800" b="1" dirty="0" smtClean="0"/>
          </a:p>
          <a:p>
            <a:endParaRPr lang="es-CL" sz="1800" b="1" dirty="0"/>
          </a:p>
          <a:p>
            <a:endParaRPr lang="es-CL" sz="1800" b="1" dirty="0" smtClean="0"/>
          </a:p>
          <a:p>
            <a:endParaRPr lang="es-CL" sz="1800" b="1" dirty="0"/>
          </a:p>
          <a:p>
            <a:endParaRPr lang="es-CL" sz="1800" b="1" dirty="0" smtClean="0"/>
          </a:p>
          <a:p>
            <a:endParaRPr lang="es-CL" sz="1800" b="1" dirty="0" smtClean="0"/>
          </a:p>
          <a:p>
            <a:r>
              <a:rPr lang="es-CL" sz="1800" b="1" dirty="0" smtClean="0"/>
              <a:t>No olvidar que todas estas actividades propuestas ,son solo sugerencias y ustedes dentro de sus tiempos y posibilidades eligen qué quieren o qué pueden hacer.</a:t>
            </a:r>
            <a:endParaRPr lang="es-CL" sz="1800" b="1" dirty="0"/>
          </a:p>
        </p:txBody>
      </p:sp>
    </p:spTree>
    <p:extLst>
      <p:ext uri="{BB962C8B-B14F-4D97-AF65-F5344CB8AC3E}">
        <p14:creationId xmlns:p14="http://schemas.microsoft.com/office/powerpoint/2010/main" val="313099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421</Words>
  <Application>Microsoft Office PowerPoint</Application>
  <PresentationFormat>Presentación en pantalla (4:3)</PresentationFormat>
  <Paragraphs>35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¡Armemos un teléfono!</vt:lpstr>
      <vt:lpstr>Esperamos que disfruten las actividades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Tia Pauli</dc:creator>
  <cp:lastModifiedBy>pc</cp:lastModifiedBy>
  <cp:revision>27</cp:revision>
  <dcterms:created xsi:type="dcterms:W3CDTF">2020-11-04T18:16:09Z</dcterms:created>
  <dcterms:modified xsi:type="dcterms:W3CDTF">2020-11-16T21:18:43Z</dcterms:modified>
</cp:coreProperties>
</file>